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935F-1DBF-4C16-A5B0-6EEA65BD407F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2927-345A-43EF-9B82-50A531D977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7BC1-1887-40BE-9AD7-3D5A875A24D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4A02-5BD7-475A-9C66-13F265F1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по математике\8473_html_m685e6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908720"/>
            <a:ext cx="5786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«ДСОВ «Лесная сказка»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идактическая игра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Беличий переполох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(для воспитанников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возраста)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Мудрак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Л.Е.</a:t>
            </a: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dmila\Desktop\Игра беличий переполох\бел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" y="0"/>
            <a:ext cx="9131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шивка 8"/>
          <p:cNvSpPr/>
          <p:nvPr/>
        </p:nvSpPr>
        <p:spPr>
          <a:xfrm>
            <a:off x="3779912" y="3068960"/>
            <a:ext cx="1518601" cy="172819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dmila\Desktop\Игра беличий переполох\белки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/>
          <p:cNvSpPr/>
          <p:nvPr/>
        </p:nvSpPr>
        <p:spPr>
          <a:xfrm rot="10800000">
            <a:off x="3779912" y="3068960"/>
            <a:ext cx="1518601" cy="172819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dmila\Desktop\Игра беличий переполох\белки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/>
          <p:cNvSpPr/>
          <p:nvPr/>
        </p:nvSpPr>
        <p:spPr>
          <a:xfrm>
            <a:off x="3779912" y="3068960"/>
            <a:ext cx="1518601" cy="172819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dmila\Desktop\Игра беличий переполох\белки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4" y="0"/>
            <a:ext cx="9162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/>
          <p:cNvSpPr/>
          <p:nvPr/>
        </p:nvSpPr>
        <p:spPr>
          <a:xfrm rot="10800000">
            <a:off x="3779912" y="3068960"/>
            <a:ext cx="1518601" cy="172819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dmila\Desktop\Игра беличий переполох\белки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7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/>
          <p:cNvSpPr/>
          <p:nvPr/>
        </p:nvSpPr>
        <p:spPr>
          <a:xfrm>
            <a:off x="3779912" y="3068960"/>
            <a:ext cx="1518601" cy="172819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dmila\Desktop\Игра беличий переполох\белки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/>
          <p:cNvSpPr/>
          <p:nvPr/>
        </p:nvSpPr>
        <p:spPr>
          <a:xfrm>
            <a:off x="3779912" y="3068960"/>
            <a:ext cx="1518601" cy="172819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dmila\Desktop\Игра беличий переполох\белки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91" y="-315416"/>
            <a:ext cx="9605653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Ludmila</cp:lastModifiedBy>
  <cp:revision>52</cp:revision>
  <dcterms:created xsi:type="dcterms:W3CDTF">2015-09-08T11:49:11Z</dcterms:created>
  <dcterms:modified xsi:type="dcterms:W3CDTF">2017-02-02T13:32:10Z</dcterms:modified>
</cp:coreProperties>
</file>